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"/>
  </p:notesMasterIdLst>
  <p:handoutMasterIdLst>
    <p:handoutMasterId r:id="rId4"/>
  </p:handoutMasterIdLst>
  <p:sldIdLst>
    <p:sldId id="552" r:id="rId2"/>
  </p:sldIdLst>
  <p:sldSz cx="6858000" cy="9906000" type="A4"/>
  <p:notesSz cx="7099300" cy="10223500"/>
  <p:custDataLst>
    <p:tags r:id="rId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0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77BD"/>
    <a:srgbClr val="C1284E"/>
    <a:srgbClr val="FCB216"/>
    <a:srgbClr val="C8711A"/>
    <a:srgbClr val="333333"/>
    <a:srgbClr val="292929"/>
    <a:srgbClr val="969696"/>
    <a:srgbClr val="464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8" autoAdjust="0"/>
    <p:restoredTop sz="85244" autoAdjust="0"/>
  </p:normalViewPr>
  <p:slideViewPr>
    <p:cSldViewPr snapToGrid="0">
      <p:cViewPr varScale="1">
        <p:scale>
          <a:sx n="45" d="100"/>
          <a:sy n="45" d="100"/>
        </p:scale>
        <p:origin x="2256" y="2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998" y="-108"/>
      </p:cViewPr>
      <p:guideLst>
        <p:guide orient="horz" pos="3220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915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0915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063A137F-C87E-435F-8744-4335C04F79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0799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2500" y="766763"/>
            <a:ext cx="2654300" cy="3833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57750"/>
            <a:ext cx="5676900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0915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0915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77" tIns="46939" rIns="93877" bIns="46939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BDDDAA5-ECD8-41B5-83CE-0E3258D37A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5122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 defTabSz="939800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1pPr>
            <a:lvl2pPr marL="742950" indent="-285750" algn="ctr" defTabSz="939800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2pPr>
            <a:lvl3pPr marL="1143000" indent="-228600" algn="ctr" defTabSz="939800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3pPr>
            <a:lvl4pPr marL="1600200" indent="-228600" algn="ctr" defTabSz="939800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4pPr>
            <a:lvl5pPr marL="2057400" indent="-228600" algn="ctr" defTabSz="939800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9pPr>
          </a:lstStyle>
          <a:p>
            <a:pPr algn="r" eaLnBrk="1" hangingPunct="1"/>
            <a:fld id="{166BF1C6-BC78-46F4-BA2C-A39526AD5FC0}" type="slidenum">
              <a:rPr lang="en-GB" altLang="en-US" sz="1200" b="0">
                <a:solidFill>
                  <a:schemeClr val="tx1"/>
                </a:solidFill>
                <a:latin typeface="Arial" panose="020B0604020202020204" pitchFamily="34" charset="0"/>
              </a:rPr>
              <a:pPr algn="r" eaLnBrk="1" hangingPunct="1"/>
              <a:t>1</a:t>
            </a:fld>
            <a:endParaRPr lang="en-GB" altLang="en-US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5675" y="768350"/>
            <a:ext cx="2652713" cy="3830638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4857750"/>
            <a:ext cx="5676900" cy="4598988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13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ChangeArrowheads="1"/>
          </p:cNvSpPr>
          <p:nvPr userDrawn="1"/>
        </p:nvSpPr>
        <p:spPr bwMode="auto">
          <a:xfrm>
            <a:off x="0" y="0"/>
            <a:ext cx="6858000" cy="9906000"/>
          </a:xfrm>
          <a:prstGeom prst="rect">
            <a:avLst/>
          </a:prstGeom>
          <a:solidFill>
            <a:srgbClr val="CDDE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1pPr>
            <a:lvl2pPr marL="742950" indent="-285750"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2pPr>
            <a:lvl3pPr marL="1143000" indent="-228600"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3pPr>
            <a:lvl4pPr marL="1600200" indent="-228600"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4pPr>
            <a:lvl5pPr marL="2057400" indent="-228600"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04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10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6DA742"/>
          </a:solidFill>
          <a:latin typeface="Futura MdCn B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3"/>
        </a:buBlip>
        <a:defRPr sz="2400">
          <a:solidFill>
            <a:srgbClr val="002A6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2A6C"/>
        </a:buClr>
        <a:buFont typeface="Verdana" panose="020B0604030504040204" pitchFamily="34" charset="0"/>
        <a:buChar char="–"/>
        <a:defRPr sz="2200">
          <a:solidFill>
            <a:srgbClr val="002A6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2A6C"/>
        </a:buClr>
        <a:buFont typeface="Verdana" panose="020B0604030504040204" pitchFamily="34" charset="0"/>
        <a:buChar char="–"/>
        <a:defRPr sz="2000">
          <a:solidFill>
            <a:srgbClr val="002A6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6858000" cy="9906000"/>
          </a:xfrm>
          <a:prstGeom prst="rect">
            <a:avLst/>
          </a:prstGeom>
        </p:spPr>
      </p:pic>
      <p:sp>
        <p:nvSpPr>
          <p:cNvPr id="3121" name="Text Box 3"/>
          <p:cNvSpPr txBox="1">
            <a:spLocks noChangeArrowheads="1"/>
          </p:cNvSpPr>
          <p:nvPr/>
        </p:nvSpPr>
        <p:spPr bwMode="auto">
          <a:xfrm>
            <a:off x="480218" y="6648263"/>
            <a:ext cx="5897563" cy="1479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1pPr>
            <a:lvl2pPr marL="37931725" indent="-37474525"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2pPr>
            <a:lvl3pPr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3pPr>
            <a:lvl4pPr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4pPr>
            <a:lvl5pPr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GB" altLang="en-US" sz="1800" dirty="0" smtClean="0">
                <a:solidFill>
                  <a:srgbClr val="5F5F5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BOURNE HOUSE</a:t>
            </a:r>
          </a:p>
          <a:p>
            <a:pPr eaLnBrk="1" hangingPunct="1"/>
            <a:r>
              <a:rPr lang="en-GB" altLang="en-US" sz="1800" dirty="0" smtClean="0">
                <a:solidFill>
                  <a:srgbClr val="5F5F5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Horseshoe Road, </a:t>
            </a:r>
            <a:r>
              <a:rPr lang="en-GB" altLang="en-US" sz="1800" dirty="0" err="1" smtClean="0">
                <a:solidFill>
                  <a:srgbClr val="5F5F5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Pangbourne</a:t>
            </a:r>
            <a:r>
              <a:rPr lang="en-GB" altLang="en-US" sz="1800" dirty="0" smtClean="0">
                <a:solidFill>
                  <a:srgbClr val="5F5F5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, RG8 7JQ</a:t>
            </a:r>
          </a:p>
          <a:p>
            <a:pPr eaLnBrk="1" hangingPunct="1"/>
            <a:r>
              <a:rPr lang="en-GB" altLang="en-US" sz="1500" b="0" dirty="0" smtClean="0">
                <a:solidFill>
                  <a:srgbClr val="5F5F5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To find out more email Beth or book online</a:t>
            </a:r>
            <a:r>
              <a:rPr lang="en-GB" altLang="en-US" sz="1800" b="0" dirty="0" smtClean="0">
                <a:solidFill>
                  <a:srgbClr val="5F5F5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 </a:t>
            </a:r>
            <a:r>
              <a:rPr lang="en-GB" altLang="en-US" sz="1800" dirty="0" smtClean="0">
                <a:solidFill>
                  <a:srgbClr val="1D77BD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hannahbethcoaching@gmail.com</a:t>
            </a:r>
          </a:p>
          <a:p>
            <a:pPr eaLnBrk="1" hangingPunct="1"/>
            <a:r>
              <a:rPr lang="en-GB" altLang="en-US" sz="1800" dirty="0" smtClean="0">
                <a:solidFill>
                  <a:srgbClr val="1D77BD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www.actionforhappiness.org/join</a:t>
            </a:r>
            <a:endParaRPr lang="en-GB" altLang="en-US" sz="1800" dirty="0">
              <a:solidFill>
                <a:srgbClr val="1D77BD"/>
              </a:solidFill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117" name="Text Box 3"/>
          <p:cNvSpPr txBox="1">
            <a:spLocks noChangeArrowheads="1"/>
          </p:cNvSpPr>
          <p:nvPr/>
        </p:nvSpPr>
        <p:spPr bwMode="auto">
          <a:xfrm>
            <a:off x="480218" y="6098949"/>
            <a:ext cx="5897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1pPr>
            <a:lvl2pPr marL="37931725" indent="-37474525" algn="ctr"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2pPr>
            <a:lvl3pPr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3pPr>
            <a:lvl4pPr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4pPr>
            <a:lvl5pPr eaLnBrk="0" hangingPunct="0"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A6C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GB" altLang="en-US" sz="2000" dirty="0" smtClean="0">
                <a:solidFill>
                  <a:schemeClr val="bg1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Tuesdays 7:30-9:30pm, starting 19 January 2016</a:t>
            </a:r>
            <a:endParaRPr lang="en-GB" altLang="en-US" sz="2000" dirty="0">
              <a:solidFill>
                <a:schemeClr val="bg1"/>
              </a:solidFill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VXVOTES" val="4.3.2c"/>
  <p:tag name="SENDDATAS" val="0"/>
  <p:tag name="SENDMETHODE" val="1"/>
  <p:tag name="SENDTO" val="demo@e-powervote.com"/>
  <p:tag name="PROGRAMID" val="0"/>
  <p:tag name="GROUPID" val="0"/>
  <p:tag name="NBREPONSES" val="0"/>
  <p:tag name="NBQUESTIONS" val="0"/>
  <p:tag name="SLIDEID" val="811"/>
  <p:tag name="SENDID" val=""/>
  <p:tag name="SENDPASS" val=""/>
  <p:tag name="PXID" val="2"/>
  <p:tag name="NBSLIDES" val="29"/>
  <p:tag name="FILEPATH" val="C:\Users\Mark\Dropbox\Happiness\Workplace"/>
  <p:tag name="BOXDEFS" val="nb=40;b1=00001;n1=¤¤¤¤;c1=1;w1=1;b2=00002;n2=¤¤¤¤;c2=1;w2=1;b3=00003;n3=¤¤¤¤;c3=1;w3=1;b4=00004;n4=¤¤¤¤;c4=1;w4=1;b5=00005;n5=¤¤¤¤;c5=1;w5=1;b6=00006;n6=¤¤¤¤;c6=1;w6=1;b7=00007;n7=¤¤¤¤;c7=1;w7=1;b8=00008;n8=¤¤¤¤;c8=1;w8=1;b9=00009;n9=¤¤¤¤;c9=1;w9=1;b10=00010;n10=¤¤¤¤;c10=1;w10=1;b11=00011;n11=¤¤¤¤;c11=1;w11=1;b12=00012;n12=¤¤¤¤;c12=1;w12=1;b13=00013;n13=¤¤¤¤;c13=1;w13=1;b14=00014;n14=¤¤¤¤;c14=1;w14=1;b15=00015;n15=¤¤¤¤;c15=1;w15=1;b16=00016;n16=¤¤¤¤;c16=1;w16=1;b17=00017;n17=¤¤¤¤;c17=1;w17=1;b18=00018;n18=¤¤¤¤;c18=1;w18=1;b19=00019;n19=¤¤¤¤;c19=1;w19=1;b20=00020;n20=¤¤¤¤;c20=1;w20=1;b21=00021;n21=¤¤¤¤;c21=1;w21=1;b22=00022;n22=¤¤¤¤;c22=1;w22=1;b23=00023;n23=¤¤¤¤;c23=1;w23=1;b24=00024;n24=¤¤¤¤;c24=1;w24=1;b25=00025;n25=¤¤¤¤;c25=1;w25=1;b26=00026;n26=¤¤¤¤;c26=1;w26=1;b27=00027;n27=¤¤¤¤;c27=1;w27=1;b28=00028;n28=¤¤¤¤;c28=1;w28=1;b29=00029;n29=¤¤¤¤;c29=1;w29=1;b30=00030;n30=¤¤¤¤;c30=1;w30=1;b31=00031;n31=¤¤¤¤;c31=1;w31=1;b32=00032;n32=¤¤¤¤;c32=1;w32=1;b33=00033;n33=¤¤¤¤;c33=1;w33=1;b34=00034;n34=¤¤¤¤;c34=1;w34=1;b35=00035;n35=¤¤¤¤;c35=1;w35=1;b36=00036;n36=¤¤¤¤;c36=1;w36=1;b37=00037;n37=¤¤¤¤;c37=1;w37=1;b38=00038;n38=¤¤¤¤;c38=1;w38=1;b39=00039;n39=¤¤¤¤;c39=1;w39=1;b40=00040;n40=¤¤¤¤;c40=1;w40=1;"/>
  <p:tag name="BOXFILE" val="C:\Program Files (x86)\PowerVote\Quizz 3E\Sessions\box.ini"/>
  <p:tag name="BOXCOLSHEADS" val="SyncPart=1¤SyncOrder=1¤T1=#¤W1=0¤Cb1=¤Ct1=¤T2=*¤W2=1440¤Cb2=¤Ct2=¤T3=First name¤W3=1440¤Cb3=¤Ct3=¤T4=Name¤W4=1440¤Cb4=¤Ct4=¤T5=Service¤W5=1440¤Cb5=¤Ct5=¤T6=e-mail¤W6=1440¤Cb6=¤Ct6=¤T7=Comments¤W7=1440¤Cb7=¤Ct7=¤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XID" val="2"/>
  <p:tag name="SID" val="552"/>
  <p:tag name="NAME" val=""/>
</p:tagLst>
</file>

<file path=ppt/theme/theme1.xml><?xml version="1.0" encoding="utf-8"?>
<a:theme xmlns:a="http://schemas.openxmlformats.org/drawingml/2006/main" name="2_ENGLISH projected presentation">
  <a:themeElements>
    <a:clrScheme name="ENGLISH projected presentation 10">
      <a:dk1>
        <a:srgbClr val="002A6C"/>
      </a:dk1>
      <a:lt1>
        <a:srgbClr val="FFFFFF"/>
      </a:lt1>
      <a:dk2>
        <a:srgbClr val="002A6C"/>
      </a:dk2>
      <a:lt2>
        <a:srgbClr val="74B9E8"/>
      </a:lt2>
      <a:accent1>
        <a:srgbClr val="D0E5E8"/>
      </a:accent1>
      <a:accent2>
        <a:srgbClr val="002A6C"/>
      </a:accent2>
      <a:accent3>
        <a:srgbClr val="FFFFFF"/>
      </a:accent3>
      <a:accent4>
        <a:srgbClr val="00225B"/>
      </a:accent4>
      <a:accent5>
        <a:srgbClr val="E4F0F2"/>
      </a:accent5>
      <a:accent6>
        <a:srgbClr val="002561"/>
      </a:accent6>
      <a:hlink>
        <a:srgbClr val="002A6C"/>
      </a:hlink>
      <a:folHlink>
        <a:srgbClr val="00A4E2"/>
      </a:folHlink>
    </a:clrScheme>
    <a:fontScheme name="ENGLISH projected presentation">
      <a:majorFont>
        <a:latin typeface="Futura MdCn BT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rgbClr val="002A6C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rgbClr val="002A6C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NGLISH projected presentation 1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GLISH projected presentation 2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GLISH projected presentation 3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LISH projected presentation 4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LISH projected presentation 5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LISH projected presentation 6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LISH projected presentation 7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LISH projected presentation 8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LISH projected presentation 9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LISH projected presentation 10">
        <a:dk1>
          <a:srgbClr val="002A6C"/>
        </a:dk1>
        <a:lt1>
          <a:srgbClr val="FFFFFF"/>
        </a:lt1>
        <a:dk2>
          <a:srgbClr val="002A6C"/>
        </a:dk2>
        <a:lt2>
          <a:srgbClr val="74B9E8"/>
        </a:lt2>
        <a:accent1>
          <a:srgbClr val="D0E5E8"/>
        </a:accent1>
        <a:accent2>
          <a:srgbClr val="002A6C"/>
        </a:accent2>
        <a:accent3>
          <a:srgbClr val="FFFFFF"/>
        </a:accent3>
        <a:accent4>
          <a:srgbClr val="00225B"/>
        </a:accent4>
        <a:accent5>
          <a:srgbClr val="E4F0F2"/>
        </a:accent5>
        <a:accent6>
          <a:srgbClr val="002561"/>
        </a:accent6>
        <a:hlink>
          <a:srgbClr val="002A6C"/>
        </a:hlink>
        <a:folHlink>
          <a:srgbClr val="00A4E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ENGLIS~1</Template>
  <TotalTime>24943</TotalTime>
  <Words>28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Futura MdCn BT</vt:lpstr>
      <vt:lpstr>Verdana</vt:lpstr>
      <vt:lpstr>2_ENGLISH projected presentation</vt:lpstr>
      <vt:lpstr>PowerPoint Presentation</vt:lpstr>
    </vt:vector>
  </TitlesOfParts>
  <Company>Lambie-Nairn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 Allum</dc:creator>
  <cp:lastModifiedBy>Alex Nunn</cp:lastModifiedBy>
  <cp:revision>630</cp:revision>
  <dcterms:created xsi:type="dcterms:W3CDTF">2007-08-16T11:26:03Z</dcterms:created>
  <dcterms:modified xsi:type="dcterms:W3CDTF">2018-04-18T18:28:07Z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/>
  </property>
  <property fmtid="{D5CDD505-2E9C-101B-9397-08002B2CF9AE}" pid="4" name="Status">
    <vt:lpwstr>Rough</vt:lpwstr>
  </property>
</Properties>
</file>